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1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241895b74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241895b74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b1bb69924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b1bb69924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60Canvas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" name="Google Shape;11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4925" y="327550"/>
            <a:ext cx="609050" cy="3393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 txBox="1"/>
          <p:nvPr/>
        </p:nvSpPr>
        <p:spPr>
          <a:xfrm>
            <a:off x="378000" y="327550"/>
            <a:ext cx="1742400" cy="3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Data </a:t>
            </a:r>
            <a:r>
              <a:rPr lang="en" sz="12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Strategy</a:t>
            </a:r>
            <a:r>
              <a:rPr lang="en" sz="13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 Canvas</a:t>
            </a:r>
            <a:endParaRPr sz="13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485475" y="1121850"/>
            <a:ext cx="1635000" cy="3582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2120375" y="1121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3755291" y="1121850"/>
            <a:ext cx="1635000" cy="3582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5390197" y="1121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7025107" y="1121850"/>
            <a:ext cx="1635000" cy="3582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2120375" y="2912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5390197" y="2912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 txBox="1"/>
          <p:nvPr/>
        </p:nvSpPr>
        <p:spPr>
          <a:xfrm>
            <a:off x="2890057" y="96958"/>
            <a:ext cx="929700" cy="2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Designed by:</a:t>
            </a:r>
            <a:endParaRPr sz="7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4533757" y="96958"/>
            <a:ext cx="929700" cy="2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Date</a:t>
            </a:r>
            <a:endParaRPr sz="7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5888252" y="96958"/>
            <a:ext cx="929700" cy="2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Version</a:t>
            </a:r>
            <a:endParaRPr sz="7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3" name="Google Shape;23;p2"/>
          <p:cNvCxnSpPr/>
          <p:nvPr/>
        </p:nvCxnSpPr>
        <p:spPr>
          <a:xfrm>
            <a:off x="3006025" y="570004"/>
            <a:ext cx="11874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24;p2"/>
          <p:cNvCxnSpPr/>
          <p:nvPr/>
        </p:nvCxnSpPr>
        <p:spPr>
          <a:xfrm>
            <a:off x="4610945" y="570004"/>
            <a:ext cx="8832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" name="Google Shape;25;p2"/>
          <p:cNvCxnSpPr/>
          <p:nvPr/>
        </p:nvCxnSpPr>
        <p:spPr>
          <a:xfrm>
            <a:off x="5982545" y="570004"/>
            <a:ext cx="8832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Google Shape;26;p2"/>
          <p:cNvSpPr txBox="1"/>
          <p:nvPr/>
        </p:nvSpPr>
        <p:spPr>
          <a:xfrm>
            <a:off x="520525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Reflect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Learnings from past work </a:t>
            </a:r>
            <a:b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to inform the future</a:t>
            </a:r>
            <a:endParaRPr sz="4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" name="Google Shape;27;p2"/>
          <p:cNvSpPr txBox="1"/>
          <p:nvPr/>
        </p:nvSpPr>
        <p:spPr>
          <a:xfrm>
            <a:off x="2158938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Stakeholders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Understand who are the people who are crucial for the strategy.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" name="Google Shape;28;p2"/>
          <p:cNvSpPr txBox="1"/>
          <p:nvPr/>
        </p:nvSpPr>
        <p:spPr>
          <a:xfrm>
            <a:off x="3792075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Key Activities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What will we do to meet our objectives?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" name="Google Shape;29;p2"/>
          <p:cNvSpPr txBox="1"/>
          <p:nvPr/>
        </p:nvSpPr>
        <p:spPr>
          <a:xfrm>
            <a:off x="5430488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Literacy</a:t>
            </a:r>
            <a:r>
              <a:rPr lang="en" sz="900" b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900" b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Knowledge and skills in using data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0" name="Google Shape;30;p2"/>
          <p:cNvSpPr txBox="1"/>
          <p:nvPr/>
        </p:nvSpPr>
        <p:spPr>
          <a:xfrm>
            <a:off x="2158938" y="29523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Responsible data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Learnings from past work </a:t>
            </a:r>
            <a:b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to inform the future</a:t>
            </a:r>
            <a:endParaRPr sz="4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1" name="Google Shape;31;p2"/>
          <p:cNvSpPr txBox="1"/>
          <p:nvPr/>
        </p:nvSpPr>
        <p:spPr>
          <a:xfrm>
            <a:off x="5430488" y="29523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Reasoning</a:t>
            </a:r>
            <a:endParaRPr sz="4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" name="Google Shape;32;p2"/>
          <p:cNvSpPr txBox="1"/>
          <p:nvPr/>
        </p:nvSpPr>
        <p:spPr>
          <a:xfrm>
            <a:off x="7068925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Resources</a:t>
            </a:r>
            <a:endParaRPr sz="4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60Canvas 1">
  <p:cSld name="TITLE_2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5" name="Google Shape;35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4925" y="327550"/>
            <a:ext cx="609050" cy="339324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3"/>
          <p:cNvSpPr txBox="1"/>
          <p:nvPr/>
        </p:nvSpPr>
        <p:spPr>
          <a:xfrm>
            <a:off x="378000" y="327550"/>
            <a:ext cx="1742400" cy="3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Data </a:t>
            </a:r>
            <a:r>
              <a:rPr lang="en" sz="12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Strategy</a:t>
            </a:r>
            <a:r>
              <a:rPr lang="en" sz="13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 Canvas</a:t>
            </a:r>
            <a:endParaRPr sz="13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" name="Google Shape;37;p3"/>
          <p:cNvSpPr/>
          <p:nvPr/>
        </p:nvSpPr>
        <p:spPr>
          <a:xfrm>
            <a:off x="485475" y="1121850"/>
            <a:ext cx="1635000" cy="3582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2120375" y="1121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3755300" y="1121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5390197" y="1121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7025100" y="1121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2120375" y="2912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5390197" y="2912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"/>
          <p:cNvSpPr txBox="1"/>
          <p:nvPr/>
        </p:nvSpPr>
        <p:spPr>
          <a:xfrm>
            <a:off x="2890057" y="96958"/>
            <a:ext cx="929700" cy="2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Designed by:</a:t>
            </a:r>
            <a:endParaRPr sz="7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5" name="Google Shape;45;p3"/>
          <p:cNvSpPr txBox="1"/>
          <p:nvPr/>
        </p:nvSpPr>
        <p:spPr>
          <a:xfrm>
            <a:off x="4533757" y="96958"/>
            <a:ext cx="929700" cy="2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Date</a:t>
            </a:r>
            <a:endParaRPr sz="7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6" name="Google Shape;46;p3"/>
          <p:cNvSpPr txBox="1"/>
          <p:nvPr/>
        </p:nvSpPr>
        <p:spPr>
          <a:xfrm>
            <a:off x="5888252" y="96958"/>
            <a:ext cx="929700" cy="2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Version</a:t>
            </a:r>
            <a:endParaRPr sz="7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47" name="Google Shape;47;p3"/>
          <p:cNvCxnSpPr/>
          <p:nvPr/>
        </p:nvCxnSpPr>
        <p:spPr>
          <a:xfrm>
            <a:off x="3006025" y="570004"/>
            <a:ext cx="11874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8" name="Google Shape;48;p3"/>
          <p:cNvCxnSpPr/>
          <p:nvPr/>
        </p:nvCxnSpPr>
        <p:spPr>
          <a:xfrm>
            <a:off x="4610945" y="570004"/>
            <a:ext cx="8832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9" name="Google Shape;49;p3"/>
          <p:cNvCxnSpPr/>
          <p:nvPr/>
        </p:nvCxnSpPr>
        <p:spPr>
          <a:xfrm>
            <a:off x="5982545" y="570004"/>
            <a:ext cx="883200" cy="0"/>
          </a:xfrm>
          <a:prstGeom prst="straightConnector1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0" name="Google Shape;50;p3"/>
          <p:cNvSpPr txBox="1"/>
          <p:nvPr/>
        </p:nvSpPr>
        <p:spPr>
          <a:xfrm>
            <a:off x="520525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Reflect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Learnings from past work </a:t>
            </a:r>
            <a:b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to inform the future</a:t>
            </a:r>
            <a:endParaRPr sz="4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1" name="Google Shape;51;p3"/>
          <p:cNvSpPr txBox="1"/>
          <p:nvPr/>
        </p:nvSpPr>
        <p:spPr>
          <a:xfrm>
            <a:off x="2158938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Stakeholders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Understand who are the people who are crucial for the strategy.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2" name="Google Shape;52;p3"/>
          <p:cNvSpPr txBox="1"/>
          <p:nvPr/>
        </p:nvSpPr>
        <p:spPr>
          <a:xfrm>
            <a:off x="3792075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Key Activities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What will we do to meet our objectives?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3" name="Google Shape;53;p3"/>
          <p:cNvSpPr txBox="1"/>
          <p:nvPr/>
        </p:nvSpPr>
        <p:spPr>
          <a:xfrm>
            <a:off x="5430488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Literacy</a:t>
            </a:r>
            <a:r>
              <a:rPr lang="en" sz="900" b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900" b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Knowledge and skills in using data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4" name="Google Shape;54;p3"/>
          <p:cNvSpPr txBox="1"/>
          <p:nvPr/>
        </p:nvSpPr>
        <p:spPr>
          <a:xfrm>
            <a:off x="2158938" y="29523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Responsible data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Learnings from past work </a:t>
            </a:r>
            <a:b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to inform the future</a:t>
            </a:r>
            <a:endParaRPr sz="4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" name="Google Shape;55;p3"/>
          <p:cNvSpPr txBox="1"/>
          <p:nvPr/>
        </p:nvSpPr>
        <p:spPr>
          <a:xfrm>
            <a:off x="5430488" y="29523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Process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Move and combine data  residing in disparate systems,  and provide a unified,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consistent data view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3"/>
          <p:cNvSpPr txBox="1"/>
          <p:nvPr/>
        </p:nvSpPr>
        <p:spPr>
          <a:xfrm>
            <a:off x="7068925" y="11465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Resources</a:t>
            </a:r>
            <a:endParaRPr sz="4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3"/>
          <p:cNvSpPr/>
          <p:nvPr/>
        </p:nvSpPr>
        <p:spPr>
          <a:xfrm>
            <a:off x="3755288" y="2912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3"/>
          <p:cNvSpPr txBox="1"/>
          <p:nvPr/>
        </p:nvSpPr>
        <p:spPr>
          <a:xfrm>
            <a:off x="3793850" y="29523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Reasoning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9" name="Google Shape;59;p3"/>
          <p:cNvSpPr/>
          <p:nvPr/>
        </p:nvSpPr>
        <p:spPr>
          <a:xfrm>
            <a:off x="7025122" y="2912850"/>
            <a:ext cx="1635000" cy="1791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3"/>
          <p:cNvSpPr txBox="1"/>
          <p:nvPr/>
        </p:nvSpPr>
        <p:spPr>
          <a:xfrm>
            <a:off x="7065413" y="2952375"/>
            <a:ext cx="15579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Communication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Establish, manage and communicate information policies and mechanisms for effective data usage</a:t>
            </a:r>
            <a:endParaRPr sz="4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60Canvas - back">
  <p:cSld name="TITLE_1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3" name="Google Shape;6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54925" y="327550"/>
            <a:ext cx="609050" cy="33932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4"/>
          <p:cNvSpPr txBox="1"/>
          <p:nvPr/>
        </p:nvSpPr>
        <p:spPr>
          <a:xfrm>
            <a:off x="378000" y="327550"/>
            <a:ext cx="1742400" cy="3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Data </a:t>
            </a:r>
            <a:r>
              <a:rPr lang="en" sz="12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Strategy</a:t>
            </a:r>
            <a:r>
              <a:rPr lang="en" sz="13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 Canvas</a:t>
            </a:r>
            <a:endParaRPr sz="13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4"/>
          <p:cNvSpPr/>
          <p:nvPr/>
        </p:nvSpPr>
        <p:spPr>
          <a:xfrm>
            <a:off x="485475" y="1121850"/>
            <a:ext cx="1635000" cy="3582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4"/>
          <p:cNvSpPr txBox="1"/>
          <p:nvPr/>
        </p:nvSpPr>
        <p:spPr>
          <a:xfrm>
            <a:off x="520525" y="1146575"/>
            <a:ext cx="1557900" cy="5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Communication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Establish, manage and communicate information policies and mechanisms for effective data usage</a:t>
            </a:r>
            <a:endParaRPr sz="4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4"/>
          <p:cNvSpPr/>
          <p:nvPr/>
        </p:nvSpPr>
        <p:spPr>
          <a:xfrm>
            <a:off x="2120475" y="1121850"/>
            <a:ext cx="1635000" cy="3582000"/>
          </a:xfrm>
          <a:prstGeom prst="rect">
            <a:avLst/>
          </a:prstGeom>
          <a:noFill/>
          <a:ln w="9525" cap="flat" cmpd="sng">
            <a:solidFill>
              <a:srgbClr val="A2BB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4"/>
          <p:cNvSpPr txBox="1"/>
          <p:nvPr/>
        </p:nvSpPr>
        <p:spPr>
          <a:xfrm>
            <a:off x="2155525" y="1146575"/>
            <a:ext cx="1557900" cy="5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Process</a:t>
            </a:r>
            <a:endParaRPr sz="900" b="1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Move and combine data  residing in disparate systems,  and provide a unified,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i="1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consistent data view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4"/>
          <p:cNvSpPr txBox="1"/>
          <p:nvPr/>
        </p:nvSpPr>
        <p:spPr>
          <a:xfrm>
            <a:off x="3819750" y="1146575"/>
            <a:ext cx="1557900" cy="5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Notes</a:t>
            </a:r>
            <a:endParaRPr sz="600" i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"/>
          <p:cNvSpPr txBox="1"/>
          <p:nvPr/>
        </p:nvSpPr>
        <p:spPr>
          <a:xfrm>
            <a:off x="526575" y="1570550"/>
            <a:ext cx="159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How has data informed our work in the past or currently?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data do we already have or have used in the past?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can we learn from other organisations?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is the power that data holds? Will it help to promote equity?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5" name="Google Shape;75;p5"/>
          <p:cNvSpPr txBox="1"/>
          <p:nvPr/>
        </p:nvSpPr>
        <p:spPr>
          <a:xfrm>
            <a:off x="2156650" y="1570550"/>
            <a:ext cx="1593600" cy="13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Who are our partners /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Stakeholders?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kinds of relationships do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we have with them?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Who needs the data and when?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6" name="Google Shape;76;p5"/>
          <p:cNvSpPr txBox="1"/>
          <p:nvPr/>
        </p:nvSpPr>
        <p:spPr>
          <a:xfrm>
            <a:off x="2156650" y="3470775"/>
            <a:ext cx="1593600" cy="12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Bias, privacy, transparency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" name="Google Shape;77;p5"/>
          <p:cNvSpPr txBox="1"/>
          <p:nvPr/>
        </p:nvSpPr>
        <p:spPr>
          <a:xfrm>
            <a:off x="3807975" y="1570550"/>
            <a:ext cx="1593600" cy="12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Eg. Standardising approaches to data entry, creating dashboards (to highlight success or errors)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Which activities are good for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‘buy in’ of stakeholders?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5438054" y="1570550"/>
            <a:ext cx="1593600" cy="13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Skills and knowledge mapping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are the basic skills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people need to be more data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driven organisation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5"/>
          <p:cNvSpPr txBox="1"/>
          <p:nvPr/>
        </p:nvSpPr>
        <p:spPr>
          <a:xfrm>
            <a:off x="7068125" y="1570550"/>
            <a:ext cx="1593600" cy="13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resources do we have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 internally and externally?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are the key data sources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and how can we ensure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accuracy and reliability?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0" name="Google Shape;80;p5"/>
          <p:cNvSpPr txBox="1"/>
          <p:nvPr/>
        </p:nvSpPr>
        <p:spPr>
          <a:xfrm>
            <a:off x="5438050" y="3534019"/>
            <a:ext cx="1593600" cy="1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How is data shared? How information about the data is shared?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How do key stakeholders like to receive their information?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1" name="Google Shape;81;p5"/>
          <p:cNvSpPr txBox="1"/>
          <p:nvPr/>
        </p:nvSpPr>
        <p:spPr>
          <a:xfrm>
            <a:off x="7072700" y="3534019"/>
            <a:ext cx="1593600" cy="1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Examine Data quality, single source of truth, testing and how to we decide what to input and data aggregation.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Do we have the right software?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2" name="Google Shape;82;p5"/>
          <p:cNvSpPr txBox="1"/>
          <p:nvPr/>
        </p:nvSpPr>
        <p:spPr>
          <a:xfrm>
            <a:off x="3797350" y="3301201"/>
            <a:ext cx="1593600" cy="14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Why are we using data now?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would we like to get from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it in the future?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are the benefits?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3" name="Google Shape;83;p5"/>
          <p:cNvSpPr txBox="1"/>
          <p:nvPr/>
        </p:nvSpPr>
        <p:spPr>
          <a:xfrm>
            <a:off x="418600" y="651700"/>
            <a:ext cx="1456200" cy="1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One page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"/>
          <p:cNvSpPr txBox="1"/>
          <p:nvPr/>
        </p:nvSpPr>
        <p:spPr>
          <a:xfrm>
            <a:off x="526575" y="1570550"/>
            <a:ext cx="159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How has data informed our work in the past or currently?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data do we already have or have used in the past?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can we learn from other organisations?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is the power that data holds? Will it help to promote equity?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" name="Google Shape;89;p6"/>
          <p:cNvSpPr txBox="1"/>
          <p:nvPr/>
        </p:nvSpPr>
        <p:spPr>
          <a:xfrm>
            <a:off x="2156650" y="1570550"/>
            <a:ext cx="1593600" cy="13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Who are our partners /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Stakeholders?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kinds of relationships do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we have with them?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Who needs the data and when?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" name="Google Shape;90;p6"/>
          <p:cNvSpPr txBox="1"/>
          <p:nvPr/>
        </p:nvSpPr>
        <p:spPr>
          <a:xfrm>
            <a:off x="2156650" y="3470775"/>
            <a:ext cx="1593600" cy="12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Bias, privacy, transparency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1" name="Google Shape;91;p6"/>
          <p:cNvSpPr txBox="1"/>
          <p:nvPr/>
        </p:nvSpPr>
        <p:spPr>
          <a:xfrm>
            <a:off x="3807979" y="1570550"/>
            <a:ext cx="159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Eg. Standardising approaches to data entry, creating dashboards (to highlight success or errors)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Which activities are good for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‘buy in’ of stakeholders?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6"/>
          <p:cNvSpPr txBox="1"/>
          <p:nvPr/>
        </p:nvSpPr>
        <p:spPr>
          <a:xfrm>
            <a:off x="5438054" y="1570550"/>
            <a:ext cx="1593600" cy="13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Skills and knowledge mapping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are the basic skills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people need to be more data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driven organisation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p6"/>
          <p:cNvSpPr txBox="1"/>
          <p:nvPr/>
        </p:nvSpPr>
        <p:spPr>
          <a:xfrm>
            <a:off x="5438050" y="3154850"/>
            <a:ext cx="1593600" cy="15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Why are we using data now?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would we like to get from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it in the future?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are the benefits?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6"/>
          <p:cNvSpPr txBox="1"/>
          <p:nvPr/>
        </p:nvSpPr>
        <p:spPr>
          <a:xfrm>
            <a:off x="7068129" y="1570550"/>
            <a:ext cx="159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resources do we have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 internally and externally?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are the key data sources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and how can we ensure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accuracy and reliability?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For external sources, how do become aware of a new/unfamiliar sources that that might be relevant.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Do we need access to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additional tools?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Do we need to also consider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human resources?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" name="Google Shape;95;p6"/>
          <p:cNvSpPr txBox="1"/>
          <p:nvPr/>
        </p:nvSpPr>
        <p:spPr>
          <a:xfrm>
            <a:off x="372125" y="620700"/>
            <a:ext cx="1425300" cy="1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Two pager</a:t>
            </a:r>
            <a:endParaRPr sz="9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"/>
          <p:cNvSpPr txBox="1"/>
          <p:nvPr/>
        </p:nvSpPr>
        <p:spPr>
          <a:xfrm>
            <a:off x="526575" y="1790350"/>
            <a:ext cx="1593600" cy="28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How is data shared? How information about the data is shared?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How do key stakeholders like to receive their information?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Who needs to be informed?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is the primary purpose for collecting the data?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Do people understand this primary purpose?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" name="Google Shape;101;p7"/>
          <p:cNvSpPr txBox="1"/>
          <p:nvPr/>
        </p:nvSpPr>
        <p:spPr>
          <a:xfrm>
            <a:off x="2161225" y="1790350"/>
            <a:ext cx="1593600" cy="28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Examine Data quality, single source of truth, testing and how to we decide what to input and data aggregation.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What are the ways to share data? 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143633"/>
                </a:solidFill>
                <a:latin typeface="Roboto"/>
                <a:ea typeface="Roboto"/>
                <a:cs typeface="Roboto"/>
                <a:sym typeface="Roboto"/>
              </a:rPr>
              <a:t>Do we have the right software?</a:t>
            </a: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14363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2" name="Google Shape;102;p7"/>
          <p:cNvSpPr txBox="1"/>
          <p:nvPr/>
        </p:nvSpPr>
        <p:spPr>
          <a:xfrm>
            <a:off x="449300" y="619700"/>
            <a:ext cx="300000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Two pager</a:t>
            </a:r>
            <a:endParaRPr sz="9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Application>Microsoft Office PowerPoint</Application>
  <PresentationFormat>On-screen Show (16:9)</PresentationFormat>
  <Paragraphs>99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Roboto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360-katie</dc:creator>
  <cp:lastModifiedBy>360-katie</cp:lastModifiedBy>
  <cp:revision>1</cp:revision>
  <dcterms:modified xsi:type="dcterms:W3CDTF">2021-06-09T14:48:02Z</dcterms:modified>
</cp:coreProperties>
</file>